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 snapToObjects="1">
      <p:cViewPr>
        <p:scale>
          <a:sx n="82" d="100"/>
          <a:sy n="82" d="100"/>
        </p:scale>
        <p:origin x="1696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5341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3159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548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5138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2686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2424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663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850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2647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7622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7131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32AC7C-69D8-9247-BA24-B281DE51E35B}" type="datetimeFigureOut">
              <a:rPr lang="fr-FR" smtClean="0"/>
              <a:t>14/11/2017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40E0F-C934-4245-814E-AAF4F3991AA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8568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"/>
            <a:ext cx="5143500" cy="685800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657" y="1742261"/>
            <a:ext cx="748641" cy="40551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641" y="1742261"/>
            <a:ext cx="748641" cy="405514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1518" y="1710363"/>
            <a:ext cx="807530" cy="43741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6929" y="1646568"/>
            <a:ext cx="925305" cy="501207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443" y="4203274"/>
            <a:ext cx="896644" cy="485682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8912" y="4198382"/>
            <a:ext cx="905675" cy="490574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6762" y="4198382"/>
            <a:ext cx="905675" cy="490574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0348" y="6346160"/>
            <a:ext cx="944935" cy="511840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8668" y="6445343"/>
            <a:ext cx="761825" cy="412655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963" y="6383336"/>
            <a:ext cx="807668" cy="437487"/>
          </a:xfrm>
          <a:prstGeom prst="rect">
            <a:avLst/>
          </a:prstGeom>
        </p:spPr>
      </p:pic>
      <p:sp>
        <p:nvSpPr>
          <p:cNvPr id="16" name="Rectangle à coins arrondis 15"/>
          <p:cNvSpPr/>
          <p:nvPr/>
        </p:nvSpPr>
        <p:spPr>
          <a:xfrm>
            <a:off x="2483039" y="6328713"/>
            <a:ext cx="968834" cy="5049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ZoneTexte 14"/>
          <p:cNvSpPr txBox="1"/>
          <p:nvPr/>
        </p:nvSpPr>
        <p:spPr>
          <a:xfrm>
            <a:off x="2483039" y="6411896"/>
            <a:ext cx="939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1" dirty="0" err="1" smtClean="0">
                <a:solidFill>
                  <a:schemeClr val="bg1"/>
                </a:solidFill>
              </a:rPr>
              <a:t>Please</a:t>
            </a:r>
            <a:r>
              <a:rPr lang="fr-FR" sz="800" b="1" dirty="0" smtClean="0">
                <a:solidFill>
                  <a:schemeClr val="bg1"/>
                </a:solidFill>
              </a:rPr>
              <a:t> </a:t>
            </a:r>
            <a:r>
              <a:rPr lang="fr-FR" sz="800" b="1" dirty="0" err="1" smtClean="0">
                <a:solidFill>
                  <a:schemeClr val="bg1"/>
                </a:solidFill>
              </a:rPr>
              <a:t>add</a:t>
            </a:r>
            <a:r>
              <a:rPr lang="fr-FR" sz="800" b="1" dirty="0" smtClean="0">
                <a:solidFill>
                  <a:schemeClr val="bg1"/>
                </a:solidFill>
              </a:rPr>
              <a:t> me to Open Food </a:t>
            </a:r>
            <a:r>
              <a:rPr lang="fr-FR" sz="800" b="1" dirty="0" err="1" smtClean="0">
                <a:solidFill>
                  <a:schemeClr val="bg1"/>
                </a:solidFill>
              </a:rPr>
              <a:t>Facts</a:t>
            </a:r>
            <a:endParaRPr lang="fr-FR" sz="800" b="1" dirty="0">
              <a:solidFill>
                <a:schemeClr val="bg1"/>
              </a:solidFill>
            </a:endParaRPr>
          </a:p>
        </p:txBody>
      </p:sp>
      <p:pic>
        <p:nvPicPr>
          <p:cNvPr id="17" name="Imag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87" y="4198382"/>
            <a:ext cx="896644" cy="485682"/>
          </a:xfrm>
          <a:prstGeom prst="rect">
            <a:avLst/>
          </a:prstGeom>
        </p:spPr>
      </p:pic>
      <p:sp>
        <p:nvSpPr>
          <p:cNvPr id="18" name="Rectangle à coins arrondis 17"/>
          <p:cNvSpPr/>
          <p:nvPr/>
        </p:nvSpPr>
        <p:spPr>
          <a:xfrm>
            <a:off x="3940094" y="4167242"/>
            <a:ext cx="968834" cy="5049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/>
          <p:cNvSpPr txBox="1"/>
          <p:nvPr/>
        </p:nvSpPr>
        <p:spPr>
          <a:xfrm>
            <a:off x="3940094" y="4250425"/>
            <a:ext cx="939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00" b="1" dirty="0" err="1" smtClean="0">
                <a:solidFill>
                  <a:schemeClr val="bg1"/>
                </a:solidFill>
              </a:rPr>
              <a:t>Please</a:t>
            </a:r>
            <a:r>
              <a:rPr lang="fr-FR" sz="800" b="1" dirty="0" smtClean="0">
                <a:solidFill>
                  <a:schemeClr val="bg1"/>
                </a:solidFill>
              </a:rPr>
              <a:t> </a:t>
            </a:r>
            <a:r>
              <a:rPr lang="fr-FR" sz="800" b="1" dirty="0" err="1" smtClean="0">
                <a:solidFill>
                  <a:schemeClr val="bg1"/>
                </a:solidFill>
              </a:rPr>
              <a:t>add</a:t>
            </a:r>
            <a:r>
              <a:rPr lang="fr-FR" sz="800" b="1" dirty="0" smtClean="0">
                <a:solidFill>
                  <a:schemeClr val="bg1"/>
                </a:solidFill>
              </a:rPr>
              <a:t> me to Open Food </a:t>
            </a:r>
            <a:r>
              <a:rPr lang="fr-FR" sz="800" b="1" dirty="0" err="1" smtClean="0">
                <a:solidFill>
                  <a:schemeClr val="bg1"/>
                </a:solidFill>
              </a:rPr>
              <a:t>Facts</a:t>
            </a:r>
            <a:endParaRPr lang="fr-FR" sz="800" b="1" dirty="0">
              <a:solidFill>
                <a:schemeClr val="bg1"/>
              </a:solidFill>
            </a:endParaRPr>
          </a:p>
        </p:txBody>
      </p:sp>
      <p:pic>
        <p:nvPicPr>
          <p:cNvPr id="20" name="Imag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3500" y="1742261"/>
            <a:ext cx="7048500" cy="5110163"/>
          </a:xfrm>
          <a:prstGeom prst="rect">
            <a:avLst/>
          </a:prstGeom>
        </p:spPr>
      </p:pic>
      <p:sp>
        <p:nvSpPr>
          <p:cNvPr id="21" name="ZoneTexte 20"/>
          <p:cNvSpPr txBox="1"/>
          <p:nvPr/>
        </p:nvSpPr>
        <p:spPr>
          <a:xfrm>
            <a:off x="5514835" y="394076"/>
            <a:ext cx="63058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2800" dirty="0" err="1" smtClean="0"/>
              <a:t>Get</a:t>
            </a:r>
            <a:r>
              <a:rPr lang="fr-FR" sz="2800" dirty="0" smtClean="0"/>
              <a:t> the </a:t>
            </a:r>
            <a:r>
              <a:rPr lang="fr-FR" sz="2800" dirty="0" err="1" smtClean="0"/>
              <a:t>NutriScore</a:t>
            </a:r>
            <a:r>
              <a:rPr lang="fr-FR" sz="2800" dirty="0" smtClean="0"/>
              <a:t> for all </a:t>
            </a:r>
            <a:r>
              <a:rPr lang="fr-FR" sz="2800" dirty="0" err="1" smtClean="0"/>
              <a:t>products</a:t>
            </a:r>
            <a:r>
              <a:rPr lang="fr-FR" sz="2800" dirty="0" smtClean="0"/>
              <a:t> </a:t>
            </a:r>
          </a:p>
          <a:p>
            <a:pPr algn="ctr"/>
            <a:r>
              <a:rPr lang="fr-FR" sz="2800" dirty="0" err="1" smtClean="0"/>
              <a:t>with</a:t>
            </a:r>
            <a:r>
              <a:rPr lang="fr-FR" sz="2800" dirty="0" smtClean="0"/>
              <a:t> Open Food </a:t>
            </a:r>
            <a:r>
              <a:rPr lang="fr-FR" sz="2800" dirty="0" err="1" smtClean="0"/>
              <a:t>Facts</a:t>
            </a:r>
            <a:r>
              <a:rPr lang="fr-FR" sz="2800" dirty="0" smtClean="0"/>
              <a:t> (iOS, Android, Web)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160496995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31</Words>
  <Application>Microsoft Macintosh PowerPoint</Application>
  <PresentationFormat>Grand écran</PresentationFormat>
  <Paragraphs>4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Thème Office</vt:lpstr>
      <vt:lpstr>Présentation PowerPoint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Utilisateur de Microsoft Office</dc:creator>
  <cp:keywords/>
  <dc:description/>
  <cp:lastModifiedBy>Utilisateur de Microsoft Office</cp:lastModifiedBy>
  <cp:revision>6</cp:revision>
  <dcterms:created xsi:type="dcterms:W3CDTF">2017-11-14T11:36:51Z</dcterms:created>
  <dcterms:modified xsi:type="dcterms:W3CDTF">2017-11-14T13:06:47Z</dcterms:modified>
  <cp:category/>
</cp:coreProperties>
</file>

<file path=docProps/thumbnail.jpeg>
</file>